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81444901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сентября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kk-KZ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4-6° тепла. 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43045" y="33382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3228567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4983855" y="2393811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20289</TotalTime>
  <Words>594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3871</cp:revision>
  <cp:lastPrinted>2021-10-14T11:15:53Z</cp:lastPrinted>
  <dcterms:created xsi:type="dcterms:W3CDTF">2018-03-27T06:03:00Z</dcterms:created>
  <dcterms:modified xsi:type="dcterms:W3CDTF">2024-09-20T06:38:38Z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