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2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431094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21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 по 20 ч. 21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7-12 м/с. Температура воздуха ночью 4-6, днем 19-21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21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08 ч. 22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713755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20395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3324</cp:revision>
  <cp:lastPrinted>2021-07-01T03:56:27Z</cp:lastPrinted>
  <dcterms:created xsi:type="dcterms:W3CDTF">2018-03-27T06:03:00Z</dcterms:created>
  <dcterms:modified xsi:type="dcterms:W3CDTF">2024-09-20T07:28:44Z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