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7758279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юго-западный 7-12 м/с. Температура воздуха ночью 5-7, днем 21-23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Ветер юго-западный 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ночью 8-10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304712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20822</TotalTime>
  <Words>546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3997</cp:revision>
  <cp:lastPrinted>2021-07-01T03:56:27Z</cp:lastPrinted>
  <dcterms:created xsi:type="dcterms:W3CDTF">2018-03-27T06:03:00Z</dcterms:created>
  <dcterms:modified xsi:type="dcterms:W3CDTF">2024-09-20T08:36:36Z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