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1" d="100"/>
          <a:sy n="111" d="100"/>
        </p:scale>
        <p:origin x="-213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566617415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kk-KZ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сентября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22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20 сентября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627279178"/>
              </p:ext>
            </p:extLst>
          </p:nvPr>
        </p:nvGraphicFramePr>
        <p:xfrm>
          <a:off x="4993576" y="4733142"/>
          <a:ext cx="4691064" cy="16820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6806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25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0.006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0.005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0.077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1001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0.2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10443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0,077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02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21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20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21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179388" algn="just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Небольшая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юго-восточный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7-12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9-11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23-25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indent="358775"/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22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21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22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Небольшая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северный 5-10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10-12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Г./</a:t>
                        </a:r>
                        <a:r>
                          <a:rPr lang="ru-RU" altLang="x-none" sz="800" b="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altLang="x-none" sz="800" b="0" baseline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Маратқызы </a:t>
                        </a:r>
                        <a:r>
                          <a:rPr lang="ru-RU" altLang="x-none" sz="800" b="0" baseline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Ж.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xmlns="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14080</TotalTime>
  <Words>583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3158</cp:revision>
  <cp:lastPrinted>2021-07-01T03:56:27Z</cp:lastPrinted>
  <dcterms:created xsi:type="dcterms:W3CDTF">2018-03-27T06:03:00Z</dcterms:created>
  <dcterms:modified xsi:type="dcterms:W3CDTF">2024-09-20T06:35:19Z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