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487" autoAdjust="0"/>
  </p:normalViewPr>
  <p:slideViewPr>
    <p:cSldViewPr showGuides="1">
      <p:cViewPr>
        <p:scale>
          <a:sx n="124" d="100"/>
          <a:sy n="124" d="100"/>
        </p:scale>
        <p:origin x="-1602" y="3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007126"/>
              </p:ext>
            </p:extLst>
          </p:nvPr>
        </p:nvGraphicFramePr>
        <p:xfrm>
          <a:off x="307975" y="2560791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4821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264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сентября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5633" y="133668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сентября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  <a:endParaRPr 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осадков. Ветер юго-западный 9-14 м/с. Температура воздуха ночью 5-7, днем 18-20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22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21 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22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и утром туман.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 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lvl="0"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548367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9892" y="364502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1770711"/>
              </p:ext>
            </p:extLst>
          </p:nvPr>
        </p:nvGraphicFramePr>
        <p:xfrm>
          <a:off x="5097016" y="4182756"/>
          <a:ext cx="4536504" cy="22067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360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481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1.652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0.891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</a:t>
            </a:r>
            <a:r>
              <a:rPr lang="kk-KZ" alt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Д.М./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22410</TotalTime>
  <Words>646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4133</cp:revision>
  <cp:lastPrinted>2021-07-01T03:56:27Z</cp:lastPrinted>
  <dcterms:created xsi:type="dcterms:W3CDTF">2018-03-27T06:03:00Z</dcterms:created>
  <dcterms:modified xsi:type="dcterms:W3CDTF">2024-09-20T08:32:17Z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