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39657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ночью небольшой дождь. Ветер юго-западный 5-10 м/с. Температура воздуха ночью 8-10, днем 19-21 тепла.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782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34684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5629</cp:revision>
  <cp:lastPrinted>2021-11-30T05:55:24Z</cp:lastPrinted>
  <dcterms:created xsi:type="dcterms:W3CDTF">2018-03-27T06:03:00Z</dcterms:created>
  <dcterms:modified xsi:type="dcterms:W3CDTF">2024-09-20T06:47:24Z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