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29737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 до 08 ч. 22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1751" y="203615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58278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25021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4203</cp:revision>
  <cp:lastPrinted>2021-10-18T15:52:53Z</cp:lastPrinted>
  <dcterms:created xsi:type="dcterms:W3CDTF">2018-03-27T06:03:00Z</dcterms:created>
  <dcterms:modified xsi:type="dcterms:W3CDTF">2024-09-20T06:42:32Z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