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78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264483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Оңтүстік-батыстан </a:t>
            </a:r>
            <a:r>
              <a:rPr lang="kk-KZ" sz="1200" dirty="0" smtClean="0">
                <a:latin typeface="Times New Roman" pitchFamily="18" charset="0"/>
                <a:cs typeface="Times New Roman" pitchFamily="18" charset="0"/>
                <a:sym typeface="+mn-ea"/>
              </a:rPr>
              <a:t>жел </a:t>
            </a:r>
            <a:r>
              <a:rPr lang="kk-KZ" sz="1200" dirty="0">
                <a:latin typeface="Times New Roman" pitchFamily="18" charset="0"/>
                <a:cs typeface="Times New Roman" pitchFamily="18" charset="0"/>
                <a:sym typeface="+mn-ea"/>
              </a:rPr>
              <a:t>соғады, күші </a:t>
            </a:r>
            <a:r>
              <a:rPr lang="kk-KZ" sz="1200" dirty="0" smtClean="0">
                <a:latin typeface="Times New Roman" pitchFamily="18" charset="0"/>
                <a:cs typeface="Times New Roman" pitchFamily="18" charset="0"/>
                <a:sym typeface="+mn-ea"/>
              </a:rPr>
              <a:t>7-12 </a:t>
            </a:r>
            <a:r>
              <a:rPr lang="kk-KZ" sz="1200" dirty="0" smtClean="0">
                <a:latin typeface="Times New Roman" pitchFamily="18" charset="0"/>
                <a:cs typeface="Times New Roman" pitchFamily="18" charset="0"/>
                <a:sym typeface="+mn-ea"/>
              </a:rPr>
              <a:t>м/с. Ауа температурасы түнде </a:t>
            </a:r>
            <a:r>
              <a:rPr lang="kk-KZ" sz="1200" dirty="0" smtClean="0">
                <a:latin typeface="Times New Roman" pitchFamily="18" charset="0"/>
                <a:cs typeface="Times New Roman" pitchFamily="18" charset="0"/>
                <a:sym typeface="+mn-ea"/>
              </a:rPr>
              <a:t>5-7,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21-23</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градус жылы</a:t>
            </a:r>
            <a:r>
              <a:rPr lang="kk-KZ" sz="1200" dirty="0" smtClean="0">
                <a:latin typeface="Times New Roman" pitchFamily="18" charset="0"/>
                <a:cs typeface="Times New Roman" pitchFamily="18" charset="0"/>
                <a:sym typeface="+mn-ea"/>
              </a:rPr>
              <a:t>.</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8-10 градус </a:t>
            </a:r>
            <a:r>
              <a:rPr lang="kk-KZ" sz="1200" dirty="0" smtClean="0">
                <a:latin typeface="Times New Roman" pitchFamily="18" charset="0"/>
                <a:cs typeface="Times New Roman" pitchFamily="18" charset="0"/>
                <a:sym typeface="+mn-ea"/>
              </a:rPr>
              <a:t>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2169027"/>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Буланбаева </a:t>
            </a:r>
            <a:r>
              <a:rPr lang="kk-KZ" altLang="ru-RU" sz="1200" b="1" i="1">
                <a:latin typeface="Times New Roman" panose="02020603050405020304" pitchFamily="18" charset="0"/>
                <a:cs typeface="Times New Roman" panose="02020603050405020304" pitchFamily="18" charset="0"/>
              </a:rPr>
              <a:t>Д.М./</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20574</TotalTime>
  <Words>500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3993</cp:revision>
  <cp:lastPrinted>2021-07-01T07:38:07Z</cp:lastPrinted>
  <dcterms:created xsi:type="dcterms:W3CDTF">2018-03-27T06:03:00Z</dcterms:created>
  <dcterms:modified xsi:type="dcterms:W3CDTF">2024-09-20T08:36:34Z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