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3307509"/>
              </p:ext>
            </p:extLst>
          </p:nvPr>
        </p:nvGraphicFramePr>
        <p:xfrm>
          <a:off x="344488" y="2292860"/>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120863" y="280116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33284585"/>
              </p:ext>
            </p:extLst>
          </p:nvPr>
        </p:nvGraphicFramePr>
        <p:xfrm>
          <a:off x="5090103" y="4796946"/>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80000" y="420694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21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5-10 </a:t>
            </a:r>
            <a:r>
              <a:rPr lang="kk-KZ" sz="1100" dirty="0" smtClean="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жылы.</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13-15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20862" y="384024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29247</TotalTime>
  <Words>578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3555</cp:revision>
  <cp:lastPrinted>2021-07-01T07:38:07Z</cp:lastPrinted>
  <dcterms:created xsi:type="dcterms:W3CDTF">2018-03-27T06:03:00Z</dcterms:created>
  <dcterms:modified xsi:type="dcterms:W3CDTF">2024-09-20T06:23:47Z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