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102" y="2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657684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41659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21</a:t>
            </a:r>
            <a:r>
              <a:rPr lang="kk-KZ" sz="1300" b="1" dirty="0">
                <a:solidFill>
                  <a:srgbClr val="000000"/>
                </a:solidFill>
                <a:latin typeface="Times New Roman" panose="02020603050405020304" pitchFamily="18" charset="0"/>
                <a:cs typeface="Times New Roman" panose="02020603050405020304" pitchFamily="18" charset="0"/>
              </a:rPr>
              <a:t> қыркүйекке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20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21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7-12 м/с. Ауа температурасы түнде 4-6, күндіз 19-21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22 қыркүйекке</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21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22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7-12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8-10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07949404"/>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372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0.743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592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17034</TotalTime>
  <Words>562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3257</cp:revision>
  <cp:lastPrinted>2021-07-01T07:38:07Z</cp:lastPrinted>
  <dcterms:created xsi:type="dcterms:W3CDTF">2018-03-27T06:03:00Z</dcterms:created>
  <dcterms:modified xsi:type="dcterms:W3CDTF">2024-09-20T07:28:47Z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