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931011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20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 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20 </a:t>
            </a:r>
            <a:r>
              <a:rPr lang="ru-RU" altLang="ru-RU" sz="1200" b="1" dirty="0" err="1" smtClean="0">
                <a:solidFill>
                  <a:srgbClr val="000000"/>
                </a:solidFill>
                <a:latin typeface="Times New Roman" pitchFamily="18" charset="0"/>
                <a:cs typeface="Times New Roman" pitchFamily="18" charset="0"/>
              </a:rPr>
              <a:t>қыркүйек</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21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солтүстік-батыстан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22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21 </a:t>
            </a:r>
            <a:r>
              <a:rPr lang="kk-KZ" altLang="ru-RU" sz="1200" b="1" dirty="0"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22</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жел соғады, күші 7-12 м/с</a:t>
            </a:r>
            <a:r>
              <a:rPr lang="kk-KZ" sz="1200" dirty="0">
                <a:latin typeface="Times New Roman" panose="02020603050405020304" pitchFamily="18" charset="0"/>
                <a:cs typeface="Times New Roman" panose="02020603050405020304" pitchFamily="18" charset="0"/>
              </a:rPr>
              <a:t>. Ауа температурасы </a:t>
            </a:r>
            <a:r>
              <a:rPr lang="kk-KZ" sz="1200" smtClean="0">
                <a:latin typeface="Times New Roman" panose="02020603050405020304" pitchFamily="18" charset="0"/>
                <a:cs typeface="Times New Roman" panose="02020603050405020304" pitchFamily="18" charset="0"/>
              </a:rPr>
              <a:t>түнде 8-10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399345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3657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rgbClr val="000000"/>
                </a:solidFill>
                <a:latin typeface="Times New Roman" pitchFamily="18" charset="0"/>
                <a:cs typeface="Times New Roman" pitchFamily="18" charset="0"/>
              </a:rPr>
              <a:t>21</a:t>
            </a:r>
            <a:r>
              <a:rPr lang="kk-KZ" altLang="ru-RU" sz="1200" dirty="0" smtClean="0">
                <a:solidFill>
                  <a:srgbClr val="000000"/>
                </a:solidFill>
                <a:latin typeface="Times New Roman" pitchFamily="18" charset="0"/>
                <a:cs typeface="Times New Roman" pitchFamily="18" charset="0"/>
              </a:rPr>
              <a:t> 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22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18796</TotalTime>
  <Words>520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4767</cp:revision>
  <cp:lastPrinted>2021-07-01T07:38:07Z</cp:lastPrinted>
  <dcterms:created xsi:type="dcterms:W3CDTF">2018-03-27T06:03:00Z</dcterms:created>
  <dcterms:modified xsi:type="dcterms:W3CDTF">2024-09-20T08:18:18Z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