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91813664"/>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№264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2018" y="3756495"/>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қыркүйекке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062103"/>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1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20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1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Жел оңтүстік-батыстан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20-22° </a:t>
            </a:r>
            <a:r>
              <a:rPr lang="kk-KZ" sz="1200" dirty="0">
                <a:solidFill>
                  <a:prstClr val="black"/>
                </a:solidFill>
                <a:latin typeface="Times New Roman" pitchFamily="18" charset="0"/>
                <a:cs typeface="Times New Roman" pitchFamily="18" charset="0"/>
              </a:rPr>
              <a:t>жылы.</a:t>
            </a:r>
          </a:p>
          <a:p>
            <a:pPr lvl="0" indent="185738" algn="just"/>
            <a:endParaRPr lang="kk-KZ" altLang="ru-RU" sz="400" b="1" dirty="0" smtClean="0">
              <a:solidFill>
                <a:prstClr val="black"/>
              </a:solidFill>
              <a:latin typeface="Times New Roman" pitchFamily="18" charset="0"/>
              <a:cs typeface="Times New Roman" pitchFamily="18" charset="0"/>
            </a:endParaRPr>
          </a:p>
          <a:p>
            <a:pPr lvl="0" indent="185738" algn="just"/>
            <a:endParaRPr lang="kk-KZ" altLang="ru-RU" sz="400" b="1" dirty="0">
              <a:solidFill>
                <a:prstClr val="black"/>
              </a:solidFill>
              <a:latin typeface="Times New Roman" pitchFamily="18" charset="0"/>
              <a:cs typeface="Times New Roman"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1 </a:t>
            </a:r>
            <a:r>
              <a:rPr lang="ru-RU" altLang="ru-RU" sz="1200" b="1" dirty="0" err="1">
                <a:latin typeface="Times New Roman" panose="02020603050405020304" pitchFamily="18" charset="0"/>
                <a:cs typeface="Times New Roman" panose="02020603050405020304" pitchFamily="18" charset="0"/>
              </a:rPr>
              <a:t>қыркүйе</a:t>
            </a:r>
            <a:r>
              <a:rPr lang="" altLang="ru-RU" sz="1200" b="1" dirty="0">
                <a:latin typeface="Times New Roman" panose="02020603050405020304" pitchFamily="18" charset="0"/>
                <a:cs typeface="Times New Roman" panose="02020603050405020304" pitchFamily="18" charset="0"/>
              </a:rPr>
              <a:t>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solidFill>
                  <a:prstClr val="black"/>
                </a:solidFill>
                <a:latin typeface="Times New Roman" panose="02020603050405020304" pitchFamily="18" charset="0"/>
                <a:cs typeface="Times New Roman" panose="02020603050405020304" pitchFamily="18" charset="0"/>
              </a:rPr>
              <a:t>2</a:t>
            </a:r>
            <a:r>
              <a:rPr lang="kk-KZ" sz="1200" b="1" dirty="0">
                <a:solidFill>
                  <a:prstClr val="black"/>
                </a:solidFill>
                <a:latin typeface="Times New Roman" panose="02020603050405020304" pitchFamily="18" charset="0"/>
                <a:cs typeface="Times New Roman" panose="02020603050405020304" pitchFamily="18" charset="0"/>
              </a:rPr>
              <a:t>2</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оңтүстік-шығыстан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43539" y="244050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9631" y="33954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smtClean="0">
                <a:solidFill>
                  <a:prstClr val="black"/>
                </a:solidFill>
                <a:latin typeface="Times New Roman" panose="02020603050405020304" pitchFamily="18" charset="0"/>
                <a:cs typeface="Times New Roman" panose="02020603050405020304" pitchFamily="18" charset="0"/>
              </a:rPr>
              <a:t>дәрежелі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28109193"/>
              </p:ext>
            </p:extLst>
          </p:nvPr>
        </p:nvGraphicFramePr>
        <p:xfrm>
          <a:off x="4981729" y="4218160"/>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5615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0,848</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А /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19751</TotalTime>
  <Words>570</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3925</cp:revision>
  <cp:lastPrinted>2021-07-01T03:56:27Z</cp:lastPrinted>
  <dcterms:created xsi:type="dcterms:W3CDTF">2018-03-27T06:03:00Z</dcterms:created>
  <dcterms:modified xsi:type="dcterms:W3CDTF">2024-09-20T06:39:52Z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