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72" d="100"/>
          <a:sy n="72" d="100"/>
        </p:scale>
        <p:origin x="984" y="6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04692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1657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21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20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21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күндіз жаңбыр, найзағай.</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3-5, 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algn="ctr"/>
            <a:r>
              <a:rPr lang="kk-KZ" sz="1050" b="1" dirty="0" smtClean="0">
                <a:latin typeface="Times New Roman" pitchFamily="18" charset="0"/>
                <a:cs typeface="Times New Roman" pitchFamily="18" charset="0"/>
              </a:rPr>
              <a:t>22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21</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22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5-7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21</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15438</TotalTime>
  <Words>551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5225</cp:revision>
  <cp:lastPrinted>2021-07-01T03:56:27Z</cp:lastPrinted>
  <dcterms:created xsi:type="dcterms:W3CDTF">2018-03-27T06:03:00Z</dcterms:created>
  <dcterms:modified xsi:type="dcterms:W3CDTF">2024-09-20T06:48:51Z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