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58" y="2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6714093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20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20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708779"/>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872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2178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21 қыркүйекке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20 </a:t>
            </a:r>
            <a:r>
              <a:rPr lang="kk-KZ" sz="1100" b="1"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20-ден 21 </a:t>
            </a:r>
            <a:r>
              <a:rPr lang="kk-KZ" sz="1100" b="1"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бұлтты</a:t>
            </a:r>
            <a:r>
              <a:rPr lang="kk-KZ" sz="1100" kern="1400" dirty="0">
                <a:latin typeface="Times New Roman" panose="02020603050405020304" pitchFamily="18" charset="0"/>
                <a:ea typeface="Times New Roman" panose="02020603050405020304" pitchFamily="18" charset="0"/>
              </a:rPr>
              <a:t>, түнде аздаған жаңбыр</a:t>
            </a:r>
            <a:r>
              <a:rPr lang="kk-KZ" sz="1100" dirty="0">
                <a:latin typeface="Times New Roman" panose="02020603050405020304" pitchFamily="18" charset="0"/>
                <a:ea typeface="Times New Roman" panose="02020603050405020304" pitchFamily="18" charset="0"/>
              </a:rPr>
              <a:t>.</a:t>
            </a:r>
            <a:r>
              <a:rPr lang="kk-KZ" sz="1100" kern="1400" dirty="0">
                <a:latin typeface="Times New Roman" panose="02020603050405020304" pitchFamily="18" charset="0"/>
                <a:ea typeface="Times New Roman" panose="02020603050405020304" pitchFamily="18" charset="0"/>
              </a:rPr>
              <a:t> Оң</a:t>
            </a:r>
            <a:r>
              <a:rPr lang="kk-KZ" sz="1100" dirty="0">
                <a:latin typeface="Times New Roman" panose="02020603050405020304" pitchFamily="18" charset="0"/>
                <a:ea typeface="Times New Roman" panose="02020603050405020304" pitchFamily="18" charset="0"/>
              </a:rPr>
              <a:t>түстік-</a:t>
            </a:r>
            <a:r>
              <a:rPr lang="kk-KZ" sz="1100" kern="1400" dirty="0">
                <a:latin typeface="Times New Roman" panose="02020603050405020304" pitchFamily="18" charset="0"/>
                <a:ea typeface="Times New Roman" panose="02020603050405020304" pitchFamily="18" charset="0"/>
              </a:rPr>
              <a:t>батыстан жел соғады, күші 5-10 м/с. Ауа температурасы </a:t>
            </a:r>
            <a:r>
              <a:rPr lang="kk-KZ" sz="1100" kern="1400">
                <a:latin typeface="Times New Roman" panose="02020603050405020304" pitchFamily="18" charset="0"/>
                <a:ea typeface="Times New Roman" panose="02020603050405020304" pitchFamily="18" charset="0"/>
              </a:rPr>
              <a:t>түнде 8-10, күндіз 19-21 </a:t>
            </a:r>
            <a:r>
              <a:rPr lang="kk-KZ" sz="1100" kern="1400" dirty="0">
                <a:latin typeface="Times New Roman" panose="02020603050405020304" pitchFamily="18" charset="0"/>
                <a:ea typeface="Times New Roman" panose="02020603050405020304" pitchFamily="18" charset="0"/>
              </a:rPr>
              <a:t>жылы.</a:t>
            </a:r>
          </a:p>
          <a:p>
            <a:pPr algn="ctr"/>
            <a:r>
              <a:rPr lang="ru-RU" sz="1100" b="1" kern="1400" dirty="0">
                <a:latin typeface="Times New Roman" panose="02020603050405020304" pitchFamily="18" charset="0"/>
                <a:cs typeface="Times New Roman" panose="02020603050405020304" pitchFamily="18" charset="0"/>
              </a:rPr>
              <a:t>22 қыркүйекке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21 </a:t>
            </a:r>
            <a:r>
              <a:rPr lang="kk-KZ" sz="1100" b="1"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20-ден 22 қыркүйек с. 08-ға дейін </a:t>
            </a:r>
          </a:p>
          <a:p>
            <a:pPr algn="just"/>
            <a:r>
              <a:rPr lang="kk-KZ" sz="1100" dirty="0">
                <a:latin typeface="Times New Roman" panose="02020603050405020304" pitchFamily="18" charset="0"/>
                <a:ea typeface="Times New Roman" panose="02020603050405020304" pitchFamily="18" charset="0"/>
              </a:rPr>
              <a:t>       Көшпелі бұлтты, жауын-шашынсыз</a:t>
            </a:r>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rPr>
              <a:t>Оң</a:t>
            </a:r>
            <a:r>
              <a:rPr lang="kk-KZ" sz="1100" dirty="0">
                <a:latin typeface="Times New Roman" panose="02020603050405020304" pitchFamily="18" charset="0"/>
                <a:ea typeface="Times New Roman" panose="02020603050405020304" pitchFamily="18" charset="0"/>
              </a:rPr>
              <a:t>түстік-батыстан</a:t>
            </a:r>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7-9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21 қыркүйекке, түнде 22 қыркүйекке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сейілуіне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төмен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32374</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5420</cp:revision>
  <cp:lastPrinted>2023-01-16T10:13:34Z</cp:lastPrinted>
  <dcterms:created xsi:type="dcterms:W3CDTF">2018-03-27T06:03:00Z</dcterms:created>
  <dcterms:modified xsi:type="dcterms:W3CDTF">2024-09-20T06:47:21Z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