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6534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20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түнде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Оңтүстік-шығыстан соғатын жел солтүстік-батысқа ауысады, күші 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10-12°, күндіз 22-24° 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775" y="21374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7797" y="30598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9885241"/>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3,450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22831</TotalTime>
  <Words>638</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4123</cp:revision>
  <cp:lastPrinted>2021-07-01T03:56:27Z</cp:lastPrinted>
  <dcterms:created xsi:type="dcterms:W3CDTF">2018-03-27T06:03:00Z</dcterms:created>
  <dcterms:modified xsi:type="dcterms:W3CDTF">2024-09-20T06:42:05Z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