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120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3851507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22 сентября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сентября по 20 ч. 22 сентября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ночью 9-14, днем 15-20 м/с. Температура воздуха ночью 8-10, днем 19-21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23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22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по 08 ч. 23 сентября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дождь. Ветер 15-20 м/с. Температура воздуха 5-7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сентября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7717140"/>
              </p:ext>
            </p:extLst>
          </p:nvPr>
        </p:nvGraphicFramePr>
        <p:xfrm>
          <a:off x="5110242" y="4405345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97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828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20404</TotalTime>
  <Words>610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3325</cp:revision>
  <cp:lastPrinted>2021-07-01T03:56:27Z</cp:lastPrinted>
  <dcterms:created xsi:type="dcterms:W3CDTF">2018-03-27T06:03:00Z</dcterms:created>
  <dcterms:modified xsi:type="dcterms:W3CDTF">2024-09-21T07:55:54Z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