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479171C-1F3A-4A9F-B2D3-21664B2A14A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988015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640394-C9E2-4895-A4E0-BD4A7747F1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A3845-B1E8-4C3E-8FD4-20C03BCCC3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C0BBE-0B7D-4038-808B-D90EED762D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38273-14C6-4696-85C3-C648B1EF8A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FC0A7B-0D14-4D01-AD07-DCEAFC74EA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0589ED-CA00-400C-8E5F-812038CC51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4AC70-B8A0-43FF-B25F-24F9931A12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82FFE-6F2F-4C68-B436-D2810E78EC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D22019-B84B-4342-9345-855FCAA4B4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DE2620-C83B-4ECE-85A7-D1B88C836C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9F7FD-2B48-4304-B66A-6E6DE3EAF5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423297D-BB20-4F4B-A73D-EB1D4075A7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65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21 сентября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2525" y="123404"/>
            <a:ext cx="4830762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22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во второй половине дня дождь, слабая гроза. Ветер юго- западный с переходом на северо-западный 3-8, при грозе порывы 13 м/с. Температура воздуха ночью 15-17, днем 25-27 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23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временами </a:t>
            </a:r>
            <a:r>
              <a:rPr lang="ru-RU" sz="1100" dirty="0" smtClean="0">
                <a:solidFill>
                  <a:schemeClr val="tx1"/>
                </a:solidFill>
              </a:rPr>
              <a:t>дождь.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Ветер северо-восточный </a:t>
            </a:r>
            <a:r>
              <a:rPr lang="kk-KZ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 smtClean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13-15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219392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22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сентября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0120956"/>
              </p:ext>
            </p:extLst>
          </p:nvPr>
        </p:nvGraphicFramePr>
        <p:xfrm>
          <a:off x="4964113" y="4046943"/>
          <a:ext cx="4816475" cy="2118361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139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1808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3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Канаева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 Б.К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22066</TotalTime>
  <Words>785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5061</cp:revision>
  <cp:lastPrinted>2021-07-01T09:11:30Z</cp:lastPrinted>
  <dcterms:created xsi:type="dcterms:W3CDTF">2018-03-27T06:03:00Z</dcterms:created>
  <dcterms:modified xsi:type="dcterms:W3CDTF">2024-09-21T07:13:09Z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