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2676" y="14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423851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22-24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 9-14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77615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21210</TotalTime>
  <Words>590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4055</cp:revision>
  <cp:lastPrinted>2021-07-01T03:56:27Z</cp:lastPrinted>
  <dcterms:created xsi:type="dcterms:W3CDTF">2018-03-27T06:03:00Z</dcterms:created>
  <dcterms:modified xsi:type="dcterms:W3CDTF">2024-09-21T08:32:36Z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