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267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1356917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юго-западный, западный 9-14 м/с. Температура воздуха ночью 6-8, днем 23-25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Ночью и утром туман.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западный, северо-западный  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8-10-12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5222489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20826</TotalTime>
  <Words>554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4001</cp:revision>
  <cp:lastPrinted>2021-07-01T03:56:27Z</cp:lastPrinted>
  <dcterms:created xsi:type="dcterms:W3CDTF">2018-03-27T06:03:00Z</dcterms:created>
  <dcterms:modified xsi:type="dcterms:W3CDTF">2024-09-21T08:30:13Z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