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45240649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4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265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сентября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юго-западный 9-14 м/с. Температура воздуха ночью 6-8, днем 23-25 тепла.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23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23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блачность,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юго-западный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Температура 9-11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1344300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23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34687</TotalTime>
  <Words>652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5631</cp:revision>
  <cp:lastPrinted>2021-11-30T05:55:24Z</cp:lastPrinted>
  <dcterms:created xsi:type="dcterms:W3CDTF">2018-03-27T06:03:00Z</dcterms:created>
  <dcterms:modified xsi:type="dcterms:W3CDTF">2024-09-21T06:11:22Z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