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2508"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6824993"/>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қыркүйекке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kk-KZ"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68417667"/>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just"/>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marL="0" indent="0" algn="just">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just"/>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21021</TotalTime>
  <Words>547</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4061</cp:revision>
  <cp:lastPrinted>2021-07-01T07:38:07Z</cp:lastPrinted>
  <dcterms:created xsi:type="dcterms:W3CDTF">2018-03-27T06:03:00Z</dcterms:created>
  <dcterms:modified xsi:type="dcterms:W3CDTF">2024-09-21T08:33:06Z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