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51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78844506"/>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№265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2018" y="3756495"/>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қыркүйекке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246769"/>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21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Шығыстан, о</a:t>
            </a:r>
            <a:r>
              <a:rPr lang="kk-KZ" sz="1200" dirty="0" smtClean="0">
                <a:solidFill>
                  <a:prstClr val="black"/>
                </a:solidFill>
                <a:latin typeface="Times New Roman" pitchFamily="18" charset="0"/>
                <a:cs typeface="Times New Roman" pitchFamily="18" charset="0"/>
              </a:rPr>
              <a:t>ңтүстік-шығыстан соғатын жел оңтүстік-батысқа ауысады, түнде күші 1-6, күндіз күші </a:t>
            </a:r>
            <a:r>
              <a:rPr lang="kk-KZ" sz="1200" dirty="0" smtClean="0">
                <a:solidFill>
                  <a:prstClr val="black"/>
                </a:solidFill>
                <a:latin typeface="Times New Roman" pitchFamily="18" charset="0"/>
                <a:cs typeface="Times New Roman" pitchFamily="18" charset="0"/>
              </a:rPr>
              <a:t>5-10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6-8°,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23-25° </a:t>
            </a:r>
            <a:r>
              <a:rPr lang="kk-KZ" sz="1200" dirty="0">
                <a:solidFill>
                  <a:prstClr val="black"/>
                </a:solidFill>
                <a:latin typeface="Times New Roman" pitchFamily="18" charset="0"/>
                <a:cs typeface="Times New Roman" pitchFamily="18" charset="0"/>
              </a:rPr>
              <a:t>жылы.</a:t>
            </a:r>
          </a:p>
          <a:p>
            <a:pPr lvl="0" indent="185738" algn="just"/>
            <a:endParaRPr lang="kk-KZ" altLang="ru-RU" sz="400" b="1" dirty="0" smtClean="0">
              <a:solidFill>
                <a:prstClr val="black"/>
              </a:solidFill>
              <a:latin typeface="Times New Roman" pitchFamily="18" charset="0"/>
              <a:cs typeface="Times New Roman" pitchFamily="18" charset="0"/>
            </a:endParaRPr>
          </a:p>
          <a:p>
            <a:pPr lvl="0" indent="185738" algn="just"/>
            <a:endParaRPr lang="kk-KZ" altLang="ru-RU" sz="400" b="1" dirty="0">
              <a:solidFill>
                <a:prstClr val="black"/>
              </a:solidFill>
              <a:latin typeface="Times New Roman" pitchFamily="18" charset="0"/>
              <a:cs typeface="Times New Roman" pitchFamily="18" charset="0"/>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a:t>
            </a:r>
            <a:r>
              <a:rPr lang="" altLang="ru-RU" sz="1200" b="1" dirty="0">
                <a:latin typeface="Times New Roman" panose="02020603050405020304" pitchFamily="18" charset="0"/>
                <a:cs typeface="Times New Roman" panose="02020603050405020304" pitchFamily="18" charset="0"/>
              </a:rPr>
              <a:t>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solidFill>
                  <a:prstClr val="black"/>
                </a:solidFill>
                <a:latin typeface="Times New Roman" panose="02020603050405020304" pitchFamily="18" charset="0"/>
                <a:cs typeface="Times New Roman" panose="02020603050405020304" pitchFamily="18" charset="0"/>
              </a:rPr>
              <a:t>23</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оңтүстік-батыстан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3-8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6-8°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43539" y="244050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59631" y="33954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smtClean="0">
                <a:solidFill>
                  <a:prstClr val="black"/>
                </a:solidFill>
                <a:latin typeface="Times New Roman" panose="02020603050405020304" pitchFamily="18" charset="0"/>
                <a:cs typeface="Times New Roman" panose="02020603050405020304" pitchFamily="18" charset="0"/>
              </a:rPr>
              <a:t>дәрежелі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08555356"/>
              </p:ext>
            </p:extLst>
          </p:nvPr>
        </p:nvGraphicFramePr>
        <p:xfrm>
          <a:off x="4932644" y="43651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5615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А / Акылбаева М.М.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19754</TotalTime>
  <Words>578</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3928</cp:revision>
  <cp:lastPrinted>2021-07-01T03:56:27Z</cp:lastPrinted>
  <dcterms:created xsi:type="dcterms:W3CDTF">2018-03-27T06:03:00Z</dcterms:created>
  <dcterms:modified xsi:type="dcterms:W3CDTF">2024-09-21T06:39:14Z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