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64655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8700933"/>
              </p:ext>
            </p:extLst>
          </p:nvPr>
        </p:nvGraphicFramePr>
        <p:xfrm>
          <a:off x="5072359" y="4365102"/>
          <a:ext cx="4662697" cy="1564542"/>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1488">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қыркүйекке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29252</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2021-07-01T07:38:07Z</cp:lastPrinted>
  <dcterms:created xsi:type="dcterms:W3CDTF">2018-03-27T06:03:00Z</dcterms:created>
  <dcterms:modified xsi:type="dcterms:W3CDTF">2024-09-21T07:21:40Z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