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7" d="100"/>
          <a:sy n="97" d="100"/>
        </p:scale>
        <p:origin x="102" y="2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0181091"/>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265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21 қыркүйек</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41659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22</a:t>
            </a:r>
            <a:r>
              <a:rPr lang="kk-KZ" sz="1300" b="1" dirty="0">
                <a:solidFill>
                  <a:srgbClr val="000000"/>
                </a:solidFill>
                <a:latin typeface="Times New Roman" panose="02020603050405020304" pitchFamily="18" charset="0"/>
                <a:cs typeface="Times New Roman" panose="02020603050405020304" pitchFamily="18" charset="0"/>
              </a:rPr>
              <a:t> қыркүйекке</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21 </a:t>
            </a:r>
            <a:r>
              <a:rPr lang="kk-KZ" sz="1000" b="1" dirty="0">
                <a:solidFill>
                  <a:srgbClr val="000000"/>
                </a:solidFill>
                <a:latin typeface="Times New Roman" panose="02020603050405020304" pitchFamily="18" charset="0"/>
                <a:cs typeface="Times New Roman" panose="02020603050405020304" pitchFamily="18" charset="0"/>
              </a:rPr>
              <a:t>қыркүйектің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22 </a:t>
            </a:r>
            <a:r>
              <a:rPr lang="kk-KZ" sz="1000" b="1" dirty="0">
                <a:solidFill>
                  <a:srgbClr val="000000"/>
                </a:solidFill>
                <a:latin typeface="Times New Roman" panose="02020603050405020304" pitchFamily="18" charset="0"/>
                <a:cs typeface="Times New Roman" panose="02020603050405020304" pitchFamily="18" charset="0"/>
              </a:rPr>
              <a:t>қыркүйектің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ru-RU" sz="1300" dirty="0" err="1">
                <a:solidFill>
                  <a:prstClr val="black"/>
                </a:solidFill>
                <a:latin typeface="Times New Roman" pitchFamily="18" charset="0"/>
                <a:cs typeface="Times New Roman" pitchFamily="18" charset="0"/>
              </a:rPr>
              <a:t>жауын-шашынсыз</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түнде 9-14, күндіз 15-20 м/с. Ауа температурасы түнде 8-10, күндіз 19-21 </a:t>
            </a:r>
            <a:r>
              <a:rPr lang="kk-KZ" sz="1300" dirty="0">
                <a:effectLst/>
                <a:latin typeface="Times New Roman" panose="02020603050405020304" pitchFamily="18" charset="0"/>
                <a:ea typeface="Calibri" panose="020F0502020204030204" pitchFamily="34" charset="0"/>
              </a:rPr>
              <a:t>жылы болады</a:t>
            </a:r>
            <a:r>
              <a:rPr lang="ru-RU" sz="1300" dirty="0">
                <a:solidFill>
                  <a:prstClr val="black"/>
                </a:solidFill>
                <a:latin typeface="Times New Roman" pitchFamily="18" charset="0"/>
                <a:cs typeface="Times New Roman" pitchFamily="18" charset="0"/>
              </a:rPr>
              <a:t>.</a:t>
            </a: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23 қыркүйекке</a:t>
            </a: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22 </a:t>
            </a:r>
            <a:r>
              <a:rPr lang="kk-KZ" sz="1000" b="1" dirty="0">
                <a:solidFill>
                  <a:srgbClr val="000000"/>
                </a:solidFill>
                <a:latin typeface="Times New Roman" panose="02020603050405020304" pitchFamily="18" charset="0"/>
                <a:cs typeface="Times New Roman" panose="02020603050405020304" pitchFamily="18" charset="0"/>
              </a:rPr>
              <a:t>қыркүйектің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23 </a:t>
            </a:r>
            <a:r>
              <a:rPr lang="kk-KZ" sz="1000" b="1" dirty="0">
                <a:solidFill>
                  <a:srgbClr val="000000"/>
                </a:solidFill>
                <a:latin typeface="Times New Roman" panose="02020603050405020304" pitchFamily="18" charset="0"/>
                <a:cs typeface="Times New Roman" panose="02020603050405020304" pitchFamily="18" charset="0"/>
              </a:rPr>
              <a:t>қыркүйектің</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жауын-шашынсыз</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15-20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5-7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3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300" i="1"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21</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қыркүйекте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15678146"/>
              </p:ext>
            </p:extLst>
          </p:nvPr>
        </p:nvGraphicFramePr>
        <p:xfrm>
          <a:off x="4983528" y="4414660"/>
          <a:ext cx="4667576" cy="2019992"/>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2650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0.329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2187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0.437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17037</TotalTime>
  <Words>566</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3258</cp:revision>
  <cp:lastPrinted>2021-07-01T07:38:07Z</cp:lastPrinted>
  <dcterms:created xsi:type="dcterms:W3CDTF">2018-03-27T06:03:00Z</dcterms:created>
  <dcterms:modified xsi:type="dcterms:W3CDTF">2024-09-21T07:55:52Z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