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67266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31603750"/>
              </p:ext>
            </p:extLst>
          </p:nvPr>
        </p:nvGraphicFramePr>
        <p:xfrm>
          <a:off x="5037714" y="4594056"/>
          <a:ext cx="4667576" cy="18992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itchFamily="18" charset="0"/>
                          <a:cs typeface="Times New Roman" pitchFamily="18" charset="0"/>
                        </a:rPr>
                        <a:t>0</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t>0</a:t>
                      </a:r>
                      <a:endParaRPr lang="ru-RU" sz="11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38</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0.075</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2246</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0.449</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ptos Narrow" panose="020B0004020202020204" pitchFamily="34" charset="0"/>
                        </a:rPr>
                        <a:t>93</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0,231</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14673</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3243</cp:revision>
  <cp:lastPrinted>2021-07-01T07:38:07Z</cp:lastPrinted>
  <dcterms:created xsi:type="dcterms:W3CDTF">2018-03-27T06:03:00Z</dcterms:created>
  <dcterms:modified xsi:type="dcterms:W3CDTF">2024-09-21T07:12:03Z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