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51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92377"/>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21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Шығыстан, оңтүстік-шығыстан соғатын жел оңтүстік-батысқа ауысады, түнде күші 1-6, күндіз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-25°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0970875"/>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19664</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3857</cp:revision>
  <cp:lastPrinted>2021-07-01T03:56:27Z</cp:lastPrinted>
  <dcterms:created xsi:type="dcterms:W3CDTF">2018-03-27T06:03:00Z</dcterms:created>
  <dcterms:modified xsi:type="dcterms:W3CDTF">2024-09-21T06:44:02Z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