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265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21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a:t>
            </a:r>
            <a:r>
              <a:rPr lang="kk-KZ" altLang="ru-RU" sz="1200" b="1" dirty="0">
                <a:solidFill>
                  <a:srgbClr val="000000"/>
                </a:solidFill>
                <a:latin typeface="Times New Roman" pitchFamily="18" charset="0"/>
                <a:cs typeface="Times New Roman" pitchFamily="18" charset="0"/>
              </a:rPr>
              <a:t> 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6787336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0,13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2966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60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31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98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12,3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22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21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22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күндіз жаңбыр.</a:t>
            </a:r>
            <a:r>
              <a:rPr lang="kk-KZ" sz="1100" dirty="0">
                <a:latin typeface="Times New Roman" pitchFamily="18" charset="0"/>
                <a:cs typeface="Times New Roman" pitchFamily="18" charset="0"/>
              </a:rPr>
              <a:t> Оңтүстік-батыстан жел соғады, </a:t>
            </a:r>
            <a:r>
              <a:rPr lang="kk-KZ" sz="1100" dirty="0" smtClean="0">
                <a:latin typeface="Times New Roman" pitchFamily="18" charset="0"/>
                <a:cs typeface="Times New Roman" pitchFamily="18" charset="0"/>
              </a:rPr>
              <a:t>түнде күші </a:t>
            </a:r>
            <a:r>
              <a:rPr lang="kk-KZ" sz="1100" dirty="0">
                <a:latin typeface="Times New Roman" pitchFamily="18" charset="0"/>
                <a:cs typeface="Times New Roman" pitchFamily="18" charset="0"/>
              </a:rPr>
              <a:t>9-14, күндіз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8-10, күндіз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градус жылы.</a:t>
            </a:r>
          </a:p>
          <a:p>
            <a:pPr algn="ctr"/>
            <a:r>
              <a:rPr lang="kk-KZ" sz="1050" b="1" dirty="0">
                <a:latin typeface="Times New Roman" pitchFamily="18" charset="0"/>
                <a:cs typeface="Times New Roman" pitchFamily="18" charset="0"/>
              </a:rPr>
              <a:t>23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22</a:t>
            </a:r>
            <a:r>
              <a:rPr lang="kk-KZ" altLang="ru-RU" sz="1050" b="1" dirty="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latin typeface="Times New Roman" pitchFamily="18" charset="0"/>
                <a:cs typeface="Times New Roman" pitchFamily="18" charset="0"/>
              </a:rPr>
              <a:t>23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жаңбыр. 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5-7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22</a:t>
            </a:r>
            <a:r>
              <a:rPr lang="kk-KZ" sz="1100" dirty="0">
                <a:solidFill>
                  <a:srgbClr val="000000"/>
                </a:solidFill>
                <a:latin typeface="Times New Roman" pitchFamily="18" charset="0"/>
                <a:cs typeface="Times New Roman" pitchFamily="18" charset="0"/>
              </a:rPr>
              <a:t> қыркүйекте, 23 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15447</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5230</cp:revision>
  <cp:lastPrinted>2021-07-01T03:56:27Z</cp:lastPrinted>
  <dcterms:created xsi:type="dcterms:W3CDTF">2018-03-27T06:03:00Z</dcterms:created>
  <dcterms:modified xsi:type="dcterms:W3CDTF">2024-09-21T06:50:12Z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