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0828974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479505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 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түнде және таңертең жаңбыр жауады. Солтүстік-шығыстан жел соғады, күші 8-13 м/с. Ауа температурасы түнде 13-15, күндіз 26-28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12-14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2</a:t>
            </a:r>
            <a:r>
              <a:rPr lang="kk-KZ" sz="1200" dirty="0" smtClean="0">
                <a:solidFill>
                  <a:schemeClr val="tx1"/>
                </a:solidFill>
                <a:latin typeface="Times New Roman" panose="02020603050405020304" pitchFamily="18" charset="0"/>
                <a:cs typeface="Times New Roman" panose="02020603050405020304" pitchFamily="18" charset="0"/>
              </a:rPr>
              <a:t>2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a:t>
            </a:r>
            <a:r>
              <a:rPr lang="kk-KZ" sz="1200" dirty="0" smtClean="0">
                <a:solidFill>
                  <a:schemeClr val="tx1"/>
                </a:solidFill>
                <a:latin typeface="Times New Roman" panose="02020603050405020304" pitchFamily="18" charset="0"/>
                <a:cs typeface="Times New Roman" panose="02020603050405020304" pitchFamily="18" charset="0"/>
              </a:rPr>
              <a:t>3</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13852</TotalTime>
  <Words>588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3372</cp:revision>
  <cp:lastPrinted>2021-07-01T03:56:27Z</cp:lastPrinted>
  <dcterms:created xsi:type="dcterms:W3CDTF">2018-03-27T06:03:00Z</dcterms:created>
  <dcterms:modified xsi:type="dcterms:W3CDTF">2024-09-21T09:04:10Z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