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636264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025" y="84910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с переходом на северный, северо-восточный 1-6, ночью порывы 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северный, северо-восточный 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7592722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13035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37465</TotalTime>
  <Words>601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4911</cp:revision>
  <cp:lastPrinted>2021-02-03T11:37:00Z</cp:lastPrinted>
  <dcterms:created xsi:type="dcterms:W3CDTF">2018-03-27T06:03:00Z</dcterms:created>
  <dcterms:modified xsi:type="dcterms:W3CDTF">2024-09-22T09:27:49Z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