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26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9795931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9-14, днем порывы 15-20 м/с. Температура воздуха ночью 7-9,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194731"/>
              </p:ext>
            </p:extLst>
          </p:nvPr>
        </p:nvGraphicFramePr>
        <p:xfrm>
          <a:off x="5097016" y="4182756"/>
          <a:ext cx="4536504" cy="2192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4.953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22431</TotalTime>
  <Words>654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4140</cp:revision>
  <cp:lastPrinted>2021-07-01T03:56:27Z</cp:lastPrinted>
  <dcterms:created xsi:type="dcterms:W3CDTF">2018-03-27T06:03:00Z</dcterms:created>
  <dcterms:modified xsi:type="dcterms:W3CDTF">2024-09-22T07:48:09Z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