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85989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202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54867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тепла, на поверхности почве заморозки 2 градуса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северо-восточный 9-14 м/с. Температура воздуха ночью 2-4 тепла, на поверхности почве заморозки 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градуса.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27205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4885</cp:revision>
  <cp:lastPrinted>2021-07-01T03:56:27Z</cp:lastPrinted>
  <dcterms:created xsi:type="dcterms:W3CDTF">2018-03-27T06:03:00Z</dcterms:created>
  <dcterms:modified xsi:type="dcterms:W3CDTF">2024-09-22T07:42:00Z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