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49487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8-10, днем 15-17 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0-2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94488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34692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5633</cp:revision>
  <cp:lastPrinted>2021-11-30T05:55:24Z</cp:lastPrinted>
  <dcterms:created xsi:type="dcterms:W3CDTF">2018-03-27T06:03:00Z</dcterms:created>
  <dcterms:modified xsi:type="dcterms:W3CDTF">2024-09-22T06:53:39Z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