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358740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западный ночью 2-7, днем 5-10, порывы 15-18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060" y="21457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743522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25032</TotalTime>
  <Words>703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4208</cp:revision>
  <cp:lastPrinted>2021-10-18T15:52:53Z</cp:lastPrinted>
  <dcterms:created xsi:type="dcterms:W3CDTF">2018-03-27T06:03:00Z</dcterms:created>
  <dcterms:modified xsi:type="dcterms:W3CDTF">2024-09-22T07:00:43Z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