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3038607"/>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қыркүйекке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22 </a:t>
            </a:r>
            <a:r>
              <a:rPr lang="ru-RU" altLang="ru-RU" sz="1200" b="1" dirty="0" err="1" smtClean="0">
                <a:solidFill>
                  <a:srgbClr val="000000"/>
                </a:solidFill>
                <a:latin typeface="Times New Roman" pitchFamily="18" charset="0"/>
                <a:cs typeface="Times New Roman" pitchFamily="18" charset="0"/>
              </a:rPr>
              <a:t>қыркүйек</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23 </a:t>
            </a:r>
            <a:r>
              <a:rPr lang="ru-RU" altLang="ru-RU" sz="1200" b="1" dirty="0" err="1" smtClean="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a:latin typeface="Times New Roman" panose="02020603050405020304" pitchFamily="18" charset="0"/>
                <a:cs typeface="Times New Roman" panose="02020603050405020304" pitchFamily="18" charset="0"/>
              </a:rPr>
              <a:t>Батыстан </a:t>
            </a:r>
            <a:r>
              <a:rPr lang="kk-KZ" sz="1200" dirty="0" smtClean="0">
                <a:latin typeface="Times New Roman" panose="02020603050405020304" pitchFamily="18" charset="0"/>
                <a:cs typeface="Times New Roman" panose="02020603050405020304" pitchFamily="18" charset="0"/>
              </a:rPr>
              <a:t>соғатын жел солтүстікке, солтүстік-шығысқа ауысады,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1-6, түнде екпіні 10</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5-7,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15-17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24 </a:t>
            </a:r>
            <a:r>
              <a:rPr lang="kk-KZ" altLang="ru-RU" sz="1200" b="1" dirty="0">
                <a:solidFill>
                  <a:srgbClr val="000000"/>
                </a:solidFill>
                <a:latin typeface="Times New Roman" pitchFamily="18" charset="0"/>
                <a:cs typeface="Times New Roman" pitchFamily="18" charset="0"/>
              </a:rPr>
              <a:t>қыркүйек </a:t>
            </a:r>
          </a:p>
          <a:p>
            <a:pPr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23 </a:t>
            </a:r>
            <a:r>
              <a:rPr lang="kk-KZ" altLang="ru-RU" sz="1200" b="1" dirty="0" smtClean="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24</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С</a:t>
            </a:r>
            <a:r>
              <a:rPr lang="kk-KZ" sz="1200" dirty="0" smtClean="0">
                <a:latin typeface="Times New Roman" panose="02020603050405020304" pitchFamily="18" charset="0"/>
                <a:cs typeface="Times New Roman" panose="02020603050405020304" pitchFamily="18" charset="0"/>
              </a:rPr>
              <a:t>олтүстіктен, солтүстік-шығыстан жел соғады,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0-5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a:t>
            </a:r>
            <a:r>
              <a:rPr lang="kk-KZ" sz="1200" dirty="0" smtClean="0">
                <a:latin typeface="Times New Roman" panose="02020603050405020304" pitchFamily="18" charset="0"/>
                <a:cs typeface="Times New Roman" panose="02020603050405020304" pitchFamily="18" charset="0"/>
              </a:rPr>
              <a:t>температурасы 3-5 </a:t>
            </a:r>
            <a:r>
              <a:rPr lang="kk-KZ" sz="1200" dirty="0" smtClean="0">
                <a:latin typeface="Times New Roman" panose="02020603050405020304" pitchFamily="18" charset="0"/>
                <a:cs typeface="Times New Roman" panose="02020603050405020304"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46533327"/>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0,191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0,162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rgbClr val="000000"/>
                </a:solidFill>
                <a:latin typeface="Times New Roman" pitchFamily="18" charset="0"/>
                <a:cs typeface="Times New Roman" pitchFamily="18" charset="0"/>
              </a:rPr>
              <a:t>23</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қыркүйек</a:t>
            </a:r>
            <a:r>
              <a:rPr lang="kk-KZ" altLang="ru-RU" sz="1200" dirty="0">
                <a:solidFill>
                  <a:srgbClr val="000000"/>
                </a:solidFill>
                <a:latin typeface="Times New Roman" pitchFamily="18" charset="0"/>
                <a:cs typeface="Times New Roman"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24 </a:t>
            </a:r>
            <a:r>
              <a:rPr lang="kk-KZ" sz="1200" dirty="0" smtClean="0">
                <a:solidFill>
                  <a:schemeClr val="tx1"/>
                </a:solidFill>
                <a:latin typeface="Times New Roman" panose="02020603050405020304" pitchFamily="18" charset="0"/>
                <a:cs typeface="Times New Roman" panose="02020603050405020304" pitchFamily="18" charset="0"/>
              </a:rPr>
              <a:t>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жыналуына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18912</TotalTime>
  <Words>525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4777</cp:revision>
  <cp:lastPrinted>2021-07-01T07:38:07Z</cp:lastPrinted>
  <dcterms:created xsi:type="dcterms:W3CDTF">2018-03-27T06:03:00Z</dcterms:created>
  <dcterms:modified xsi:type="dcterms:W3CDTF">2024-09-22T09:31:01Z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