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2676" y="14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7315671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86232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қыркүйекке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жауын-шашынсыз</a:t>
            </a:r>
            <a:r>
              <a:rPr lang="kk-KZ" sz="1200" dirty="0" smtClean="0">
                <a:latin typeface="Times New Roman" pitchFamily="18" charset="0"/>
                <a:cs typeface="Times New Roman" pitchFamily="18" charset="0"/>
                <a:sym typeface="+mn-ea"/>
              </a:rPr>
              <a:t>. Оңтүстік-батыстан, батыстан жел </a:t>
            </a:r>
            <a:r>
              <a:rPr lang="kk-KZ" sz="1200" dirty="0">
                <a:latin typeface="Times New Roman" pitchFamily="18" charset="0"/>
                <a:cs typeface="Times New Roman" pitchFamily="18" charset="0"/>
                <a:sym typeface="+mn-ea"/>
              </a:rPr>
              <a:t>соғады, күші </a:t>
            </a:r>
            <a:r>
              <a:rPr lang="kk-KZ" sz="1200" dirty="0" smtClean="0">
                <a:latin typeface="Times New Roman" pitchFamily="18" charset="0"/>
                <a:cs typeface="Times New Roman" pitchFamily="18" charset="0"/>
                <a:sym typeface="+mn-ea"/>
              </a:rPr>
              <a:t>9-14, күндіз екпіні 15-20 </a:t>
            </a:r>
            <a:r>
              <a:rPr lang="kk-KZ" sz="1200" dirty="0" smtClean="0">
                <a:latin typeface="Times New Roman" pitchFamily="18" charset="0"/>
                <a:cs typeface="Times New Roman" pitchFamily="18" charset="0"/>
                <a:sym typeface="+mn-ea"/>
              </a:rPr>
              <a:t>м/с. Ауа температурасы түнде </a:t>
            </a:r>
            <a:r>
              <a:rPr lang="kk-KZ" sz="1200" dirty="0" smtClean="0">
                <a:latin typeface="Times New Roman" pitchFamily="18" charset="0"/>
                <a:cs typeface="Times New Roman" pitchFamily="18" charset="0"/>
                <a:sym typeface="+mn-ea"/>
              </a:rPr>
              <a:t>8-10, </a:t>
            </a:r>
            <a:r>
              <a:rPr lang="kk-KZ" sz="1200" dirty="0" smtClean="0">
                <a:latin typeface="Times New Roman" pitchFamily="18" charset="0"/>
                <a:cs typeface="Times New Roman" pitchFamily="18" charset="0"/>
                <a:sym typeface="+mn-ea"/>
              </a:rPr>
              <a:t>күндіз </a:t>
            </a:r>
            <a:r>
              <a:rPr lang="kk-KZ" sz="1200" dirty="0" smtClean="0">
                <a:latin typeface="Times New Roman" pitchFamily="18" charset="0"/>
                <a:cs typeface="Times New Roman" pitchFamily="18" charset="0"/>
                <a:sym typeface="+mn-ea"/>
              </a:rPr>
              <a:t>22-24 </a:t>
            </a:r>
            <a:r>
              <a:rPr lang="kk-KZ" sz="1200" dirty="0" smtClean="0">
                <a:latin typeface="Times New Roman" pitchFamily="18" charset="0"/>
                <a:cs typeface="Times New Roman" pitchFamily="18" charset="0"/>
                <a:sym typeface="+mn-ea"/>
              </a:rPr>
              <a:t>градус жылы.</a:t>
            </a:r>
          </a:p>
          <a:p>
            <a:pPr algn="ct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жауын-шашынсыз. </a:t>
            </a:r>
            <a:r>
              <a:rPr lang="kk-KZ" sz="1200" dirty="0" smtClean="0">
                <a:latin typeface="Times New Roman" pitchFamily="18" charset="0"/>
                <a:cs typeface="Times New Roman" pitchFamily="18" charset="0"/>
                <a:sym typeface="+mn-ea"/>
              </a:rPr>
              <a:t>Түнде тұман. Солтүстік-шығыстан </a:t>
            </a:r>
            <a:r>
              <a:rPr lang="kk-KZ" sz="1200" dirty="0" smtClean="0">
                <a:latin typeface="Times New Roman" pitchFamily="18" charset="0"/>
                <a:cs typeface="Times New Roman" pitchFamily="18" charset="0"/>
                <a:sym typeface="+mn-ea"/>
              </a:rPr>
              <a:t>жел 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smtClean="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температурасы </a:t>
            </a:r>
            <a:r>
              <a:rPr lang="kk-KZ" sz="1200" dirty="0" smtClean="0">
                <a:latin typeface="Times New Roman" pitchFamily="18" charset="0"/>
                <a:cs typeface="Times New Roman" pitchFamily="18" charset="0"/>
                <a:sym typeface="+mn-ea"/>
              </a:rPr>
              <a:t>түнде 6-8 </a:t>
            </a:r>
            <a:r>
              <a:rPr lang="kk-KZ" sz="1200" dirty="0" smtClean="0">
                <a:latin typeface="Times New Roman" pitchFamily="18" charset="0"/>
                <a:cs typeface="Times New Roman" pitchFamily="18" charset="0"/>
                <a:sym typeface="+mn-ea"/>
              </a:rPr>
              <a:t>градус жылы.</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80572302"/>
              </p:ext>
            </p:extLst>
          </p:nvPr>
        </p:nvGraphicFramePr>
        <p:xfrm>
          <a:off x="5027448" y="429309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00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8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0.613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20579</TotalTime>
  <Words>510</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4000</cp:revision>
  <cp:lastPrinted>2021-07-01T07:38:07Z</cp:lastPrinted>
  <dcterms:created xsi:type="dcterms:W3CDTF">2018-03-27T06:03:00Z</dcterms:created>
  <dcterms:modified xsi:type="dcterms:W3CDTF">2024-09-22T07:54:02Z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