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919783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22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563335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5674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22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23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түнде </a:t>
            </a:r>
            <a:r>
              <a:rPr lang="kk-KZ" sz="1100" dirty="0">
                <a:solidFill>
                  <a:prstClr val="black"/>
                </a:solidFill>
                <a:latin typeface="Times New Roman" panose="02020603050405020304" pitchFamily="18" charset="0"/>
                <a:ea typeface="Times New Roman" panose="02020603050405020304" pitchFamily="18" charset="0"/>
              </a:rPr>
              <a:t>жаңбыр. </a:t>
            </a:r>
            <a:r>
              <a:rPr lang="kk-KZ" sz="1100" kern="1400" dirty="0">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ea typeface="Times New Roman" panose="02020603050405020304" pitchFamily="18" charset="0"/>
              </a:rPr>
              <a:t>түстік-</a:t>
            </a:r>
            <a:r>
              <a:rPr lang="kk-KZ" sz="1100" kern="1400" dirty="0">
                <a:latin typeface="Times New Roman" panose="02020603050405020304" pitchFamily="18" charset="0"/>
                <a:ea typeface="Times New Roman" panose="02020603050405020304" pitchFamily="18" charset="0"/>
              </a:rPr>
              <a:t>батыстан жел соғады, күші 9-14 м/с. Ауа температурасы түнде 8-10, күндіз 15-17 жылы.</a:t>
            </a:r>
          </a:p>
          <a:p>
            <a:pPr algn="ctr"/>
            <a:r>
              <a:rPr lang="ru-RU" sz="1100" b="1" kern="1400" dirty="0">
                <a:latin typeface="Times New Roman" panose="02020603050405020304" pitchFamily="18" charset="0"/>
                <a:cs typeface="Times New Roman" panose="02020603050405020304" pitchFamily="18" charset="0"/>
              </a:rPr>
              <a:t>24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24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қыркүйекке, түнде 24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32385</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5424</cp:revision>
  <cp:lastPrinted>2023-01-16T10:13:34Z</cp:lastPrinted>
  <dcterms:created xsi:type="dcterms:W3CDTF">2018-03-27T06:03:00Z</dcterms:created>
  <dcterms:modified xsi:type="dcterms:W3CDTF">2024-09-22T06:56:03Z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