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94" y="14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846826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824412" cy="286232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7-9,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18-20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1-3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75183" y="2782668"/>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94797688"/>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4.953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2.667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2802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21687</TotalTime>
  <Words>608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4146</cp:revision>
  <cp:lastPrinted>2021-07-01T07:38:07Z</cp:lastPrinted>
  <dcterms:created xsi:type="dcterms:W3CDTF">2018-03-27T06:03:00Z</dcterms:created>
  <dcterms:modified xsi:type="dcterms:W3CDTF">2024-09-22T07:47:59Z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