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17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9683137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8099829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a:t>
            </a:r>
            <a:r>
              <a:rPr lang="kk-KZ" sz="1200" kern="1400" dirty="0" smtClean="0">
                <a:solidFill>
                  <a:srgbClr val="000000"/>
                </a:solidFill>
                <a:latin typeface="Times New Roman"/>
                <a:ea typeface="Times New Roman"/>
              </a:rPr>
              <a:t>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Түнде және таңертең тұман. Батыстан </a:t>
            </a:r>
            <a:r>
              <a:rPr lang="kk-KZ" sz="1200" kern="1400" dirty="0">
                <a:solidFill>
                  <a:srgbClr val="000000"/>
                </a:solidFill>
                <a:latin typeface="Times New Roman"/>
                <a:ea typeface="Times New Roman"/>
              </a:rPr>
              <a:t>оңтүстік-шығысқа ауысып жел соғады, күші түнде 0-5, күндіз 5-10 м/с. Ауа температурасы түнде 10-12, күндіз 27-29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Бұлтты, жаңбыр, найзағай. </a:t>
            </a:r>
            <a:r>
              <a:rPr lang="kk-KZ" sz="1200" kern="1400" dirty="0" smtClean="0">
                <a:solidFill>
                  <a:srgbClr val="000000"/>
                </a:solidFill>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12-14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23 </a:t>
            </a:r>
            <a:r>
              <a:rPr lang="ru-RU" sz="1200" b="1" dirty="0" err="1" smtClean="0">
                <a:solidFill>
                  <a:schemeClr val="tx1"/>
                </a:solidFill>
                <a:latin typeface="Times New Roman" panose="02020603050405020304" pitchFamily="18" charset="0"/>
                <a:cs typeface="Times New Roman" panose="02020603050405020304" pitchFamily="18" charset="0"/>
              </a:rPr>
              <a:t>қыркүйек</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23678</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3953</cp:revision>
  <cp:lastPrinted>2023-02-06T06:57:51Z</cp:lastPrinted>
  <dcterms:created xsi:type="dcterms:W3CDTF">2018-03-27T06:03:00Z</dcterms:created>
  <dcterms:modified xsi:type="dcterms:W3CDTF">2024-09-22T07:53:11Z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