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23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22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23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жаңбыр</a:t>
            </a:r>
            <a:r>
              <a:rPr lang="ru-RU" sz="1100" dirty="0" err="1">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a:t>
            </a:r>
            <a:r>
              <a:rPr lang="kk-KZ" sz="1100" dirty="0" smtClean="0">
                <a:latin typeface="Times New Roman" pitchFamily="18" charset="0"/>
                <a:cs typeface="Times New Roman" pitchFamily="18" charset="0"/>
              </a:rPr>
              <a:t>екпіні 23-28</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algn="ctr"/>
            <a:r>
              <a:rPr lang="kk-KZ" sz="1050" b="1" dirty="0">
                <a:latin typeface="Times New Roman" pitchFamily="18" charset="0"/>
                <a:cs typeface="Times New Roman" pitchFamily="18" charset="0"/>
              </a:rPr>
              <a:t>24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23</a:t>
            </a:r>
            <a:r>
              <a:rPr lang="kk-KZ"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24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kk-KZ" sz="1100" dirty="0">
                <a:solidFill>
                  <a:srgbClr val="000000"/>
                </a:solidFill>
                <a:latin typeface="Times New Roman" pitchFamily="18" charset="0"/>
                <a:cs typeface="Times New Roman" pitchFamily="18" charset="0"/>
              </a:rPr>
              <a:t> қыркүйекте, 24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15450</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5233</cp:revision>
  <cp:lastPrinted>2021-07-01T03:56:27Z</cp:lastPrinted>
  <dcterms:created xsi:type="dcterms:W3CDTF">2018-03-27T06:03:00Z</dcterms:created>
  <dcterms:modified xsi:type="dcterms:W3CDTF">2024-09-22T07:42:45Z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