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24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23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5-10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24-26 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25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24 сентября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25 сентября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западный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6-8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89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1751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19664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4414</cp:revision>
  <cp:lastPrinted>2021-07-01T03:56:27Z</cp:lastPrinted>
  <dcterms:created xsi:type="dcterms:W3CDTF">2018-03-27T06:03:00Z</dcterms:created>
  <dcterms:modified xsi:type="dcterms:W3CDTF">2024-09-23T06:29:23Z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