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12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684526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24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сентября по 20 ч. 24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9-14, днем порывы 15-20 м/с. Температура воздуха ночью 2-4, днем 10-12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08 ч. 25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воздуха 2-4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1177358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20415</TotalTime>
  <Words>611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3328</cp:revision>
  <cp:lastPrinted>2021-07-01T03:56:27Z</cp:lastPrinted>
  <dcterms:created xsi:type="dcterms:W3CDTF">2018-03-27T06:03:00Z</dcterms:created>
  <dcterms:modified xsi:type="dcterms:W3CDTF">2024-09-23T07:50:25Z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