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6215108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kk-KZ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3-5° мороза. 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245222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83855" y="2393811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20301</TotalTime>
  <Words>598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3878</cp:revision>
  <cp:lastPrinted>2021-10-14T11:15:53Z</cp:lastPrinted>
  <dcterms:created xsi:type="dcterms:W3CDTF">2018-03-27T06:03:00Z</dcterms:created>
  <dcterms:modified xsi:type="dcterms:W3CDTF">2024-09-23T07:16:41Z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