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566" y="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42798813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267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сентября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2207" y="194224"/>
            <a:ext cx="480639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сентября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 </a:t>
            </a:r>
            <a:endParaRPr 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северный, северо-восточный 5-10 м/с. Температура воздуха ночью 6-8, днем 17-19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25 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24 сентября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25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северо-восточный 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м/с. Температура воздуха ночью 4-6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65206" y="2459503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14930" y="3878936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19546613"/>
              </p:ext>
            </p:extLst>
          </p:nvPr>
        </p:nvGraphicFramePr>
        <p:xfrm>
          <a:off x="4986306" y="4437112"/>
          <a:ext cx="4759297" cy="18900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3329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0.042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7274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805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4917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 Д.М</a:t>
            </a:r>
            <a:r>
              <a:rPr lang="kk-KZ" alt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6</TotalTime>
  <Words>547</Words>
  <Application>Microsoft Office PowerPoint</Application>
  <PresentationFormat>Лист A4 (210x297 мм)</PresentationFormat>
  <Paragraphs>93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5</cp:revision>
  <cp:lastPrinted>2021-07-01T03:56:27Z</cp:lastPrinted>
  <dcterms:created xsi:type="dcterms:W3CDTF">2024-09-22T07:48:17Z</dcterms:created>
  <dcterms:modified xsi:type="dcterms:W3CDTF">2024-09-23T07:51:49Z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