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23510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западный 9-14, днем 15-20 м/с. Температура воздуха ночью 0-2, днем 12-14 тепла.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27116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34697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5635</cp:revision>
  <cp:lastPrinted>2021-11-30T05:55:24Z</cp:lastPrinted>
  <dcterms:created xsi:type="dcterms:W3CDTF">2018-03-27T06:03:00Z</dcterms:created>
  <dcterms:modified xsi:type="dcterms:W3CDTF">2024-09-23T05:57:15Z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