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2830" autoAdjust="0"/>
  </p:normalViewPr>
  <p:slideViewPr>
    <p:cSldViewPr showGuides="1">
      <p:cViewPr varScale="1">
        <p:scale>
          <a:sx n="76" d="100"/>
          <a:sy n="76" d="100"/>
        </p:scale>
        <p:origin x="58" y="32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72083483"/>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267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23 </a:t>
                      </a:r>
                      <a:r>
                        <a:rPr lang="ru-RU" altLang="zh-CN" sz="1200" b="1" i="1" baseline="0" dirty="0">
                          <a:solidFill>
                            <a:srgbClr val="002060"/>
                          </a:solidFill>
                          <a:latin typeface="Times New Roman" panose="02020603050405020304" pitchFamily="18" charset="0"/>
                          <a:cs typeface="Times New Roman" panose="02020603050405020304" pitchFamily="18" charset="0"/>
                        </a:rPr>
                        <a:t>қыркүйек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339708"/>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23 </a:t>
            </a:r>
            <a:r>
              <a:rPr lang="kk-KZ" sz="1100" b="1" dirty="0">
                <a:latin typeface="Times New Roman" panose="02020603050405020304" pitchFamily="18" charset="0"/>
                <a:cs typeface="Times New Roman" panose="02020603050405020304" pitchFamily="18" charset="0"/>
              </a:rPr>
              <a:t>қыркүйек</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68243690"/>
              </p:ext>
            </p:extLst>
          </p:nvPr>
        </p:nvGraphicFramePr>
        <p:xfrm>
          <a:off x="5068207" y="3770596"/>
          <a:ext cx="4639701" cy="2563561"/>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42435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872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0.032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1829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0.366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0.075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0.008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329475"/>
            <a:ext cx="4780122"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24 қыркүйекке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latin typeface="Times New Roman" panose="02020603050405020304" pitchFamily="18" charset="0"/>
                <a:cs typeface="Times New Roman" panose="02020603050405020304" pitchFamily="18" charset="0"/>
              </a:rPr>
              <a:t>23 </a:t>
            </a:r>
            <a:r>
              <a:rPr lang="kk-KZ" sz="1100" b="1" dirty="0">
                <a:latin typeface="Times New Roman" panose="02020603050405020304" pitchFamily="18" charset="0"/>
                <a:cs typeface="Times New Roman" panose="02020603050405020304" pitchFamily="18" charset="0"/>
              </a:rPr>
              <a:t>қыркүйек</a:t>
            </a:r>
            <a:r>
              <a:rPr lang="ru-RU" sz="1100" b="1" dirty="0">
                <a:latin typeface="Times New Roman" panose="02020603050405020304" pitchFamily="18" charset="0"/>
                <a:cs typeface="Times New Roman" panose="02020603050405020304" pitchFamily="18" charset="0"/>
              </a:rPr>
              <a:t> с. 20-ден 24 </a:t>
            </a:r>
            <a:r>
              <a:rPr lang="kk-KZ" sz="1100" b="1" dirty="0">
                <a:latin typeface="Times New Roman" panose="02020603050405020304" pitchFamily="18" charset="0"/>
                <a:cs typeface="Times New Roman" panose="02020603050405020304" pitchFamily="18" charset="0"/>
              </a:rPr>
              <a:t>қыркүйек</a:t>
            </a:r>
            <a:r>
              <a:rPr lang="ru-RU" sz="1100" b="1" dirty="0">
                <a:latin typeface="Times New Roman" panose="02020603050405020304" pitchFamily="18" charset="0"/>
                <a:cs typeface="Times New Roman" panose="02020603050405020304" pitchFamily="18" charset="0"/>
              </a:rPr>
              <a:t> 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ea typeface="Times New Roman" panose="02020603050405020304" pitchFamily="18" charset="0"/>
              </a:rPr>
              <a:t>       Көшпелі бұлтты</a:t>
            </a:r>
            <a:r>
              <a:rPr lang="kk-KZ" sz="1100" kern="1400" dirty="0">
                <a:latin typeface="Times New Roman" panose="02020603050405020304" pitchFamily="18" charset="0"/>
                <a:ea typeface="Times New Roman" panose="02020603050405020304" pitchFamily="18" charset="0"/>
              </a:rPr>
              <a:t>, жауын-шашынсыз</a:t>
            </a:r>
            <a:r>
              <a:rPr lang="kk-KZ" sz="1100" dirty="0">
                <a:solidFill>
                  <a:prstClr val="black"/>
                </a:solidFill>
                <a:latin typeface="Times New Roman" panose="02020603050405020304" pitchFamily="18" charset="0"/>
                <a:ea typeface="Times New Roman" panose="02020603050405020304" pitchFamily="18" charset="0"/>
              </a:rPr>
              <a:t>. Б</a:t>
            </a:r>
            <a:r>
              <a:rPr lang="kk-KZ" sz="1100" kern="1400" dirty="0">
                <a:latin typeface="Times New Roman" panose="02020603050405020304" pitchFamily="18" charset="0"/>
                <a:ea typeface="Times New Roman" panose="02020603050405020304" pitchFamily="18" charset="0"/>
              </a:rPr>
              <a:t>атыстан жел соғады, күші 9-14, күндіз 15-20 м/с. Ауа температурасы түнде 0-2, күндіз 12-14 жылы.</a:t>
            </a:r>
          </a:p>
          <a:p>
            <a:pPr algn="ctr"/>
            <a:r>
              <a:rPr lang="ru-RU" sz="1100" b="1" kern="1400" dirty="0">
                <a:latin typeface="Times New Roman" panose="02020603050405020304" pitchFamily="18" charset="0"/>
                <a:cs typeface="Times New Roman" panose="02020603050405020304" pitchFamily="18" charset="0"/>
              </a:rPr>
              <a:t>25 қыркүйекке </a:t>
            </a:r>
            <a:r>
              <a:rPr lang="ru-RU" sz="1100" b="1" dirty="0">
                <a:latin typeface="Times New Roman" panose="02020603050405020304" pitchFamily="18" charset="0"/>
                <a:cs typeface="Times New Roman" panose="02020603050405020304" pitchFamily="18" charset="0"/>
              </a:rPr>
              <a:t>2024 ж. </a:t>
            </a:r>
          </a:p>
          <a:p>
            <a:pPr algn="ctr"/>
            <a:r>
              <a:rPr lang="ru-RU" sz="1100" b="1" dirty="0">
                <a:latin typeface="Times New Roman" panose="02020603050405020304" pitchFamily="18" charset="0"/>
                <a:cs typeface="Times New Roman" panose="02020603050405020304" pitchFamily="18" charset="0"/>
              </a:rPr>
              <a:t>24 </a:t>
            </a:r>
            <a:r>
              <a:rPr lang="kk-KZ" sz="1100" b="1" dirty="0">
                <a:latin typeface="Times New Roman" panose="02020603050405020304" pitchFamily="18" charset="0"/>
                <a:cs typeface="Times New Roman" panose="02020603050405020304" pitchFamily="18" charset="0"/>
              </a:rPr>
              <a:t>қыркүйек</a:t>
            </a:r>
            <a:r>
              <a:rPr lang="ru-RU" sz="1100" b="1" dirty="0">
                <a:latin typeface="Times New Roman" panose="02020603050405020304" pitchFamily="18" charset="0"/>
                <a:cs typeface="Times New Roman" panose="02020603050405020304" pitchFamily="18" charset="0"/>
              </a:rPr>
              <a:t> с. 20-ден 25 қыркүйек с. 08-ға дейін </a:t>
            </a:r>
          </a:p>
          <a:p>
            <a:pPr algn="just"/>
            <a:r>
              <a:rPr lang="kk-KZ" sz="1100" dirty="0">
                <a:latin typeface="Times New Roman" panose="02020603050405020304" pitchFamily="18" charset="0"/>
                <a:ea typeface="Times New Roman" panose="02020603050405020304" pitchFamily="18" charset="0"/>
              </a:rPr>
              <a:t>       Көшпелі бұлтты, жауын-шашынсыз</a:t>
            </a:r>
            <a:r>
              <a:rPr lang="kk-KZ" sz="1100" dirty="0">
                <a:latin typeface="Times New Roman" panose="02020603050405020304" pitchFamily="18" charset="0"/>
                <a:cs typeface="Times New Roman" panose="02020603050405020304" pitchFamily="18" charset="0"/>
              </a:rPr>
              <a:t>. </a:t>
            </a:r>
            <a:r>
              <a:rPr lang="kk-KZ" sz="1100" kern="1400" dirty="0">
                <a:latin typeface="Times New Roman" panose="02020603050405020304" pitchFamily="18" charset="0"/>
                <a:ea typeface="Times New Roman" panose="02020603050405020304" pitchFamily="18" charset="0"/>
              </a:rPr>
              <a:t>Б</a:t>
            </a:r>
            <a:r>
              <a:rPr lang="kk-KZ" sz="1100" dirty="0">
                <a:latin typeface="Times New Roman" panose="02020603050405020304" pitchFamily="18" charset="0"/>
                <a:ea typeface="Times New Roman" panose="02020603050405020304" pitchFamily="18" charset="0"/>
              </a:rPr>
              <a:t>атыстан</a:t>
            </a:r>
            <a:r>
              <a:rPr lang="kk-KZ" sz="1100" dirty="0">
                <a:latin typeface="Times New Roman" panose="02020603050405020304" pitchFamily="18" charset="0"/>
                <a:cs typeface="Times New Roman" panose="02020603050405020304" pitchFamily="18" charset="0"/>
              </a:rPr>
              <a:t>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жел соғады, күші 5-10 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0-2 жылы</a:t>
            </a:r>
            <a:r>
              <a:rPr lang="kk-KZ" sz="1100" dirty="0">
                <a:latin typeface="Times New Roman" panose="02020603050405020304" pitchFamily="18" charset="0"/>
                <a:cs typeface="Times New Roman" panose="02020603050405020304" pitchFamily="18" charset="0"/>
              </a:rPr>
              <a:t>.</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2925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a:solidFill>
                  <a:schemeClr val="tx1"/>
                </a:solidFill>
                <a:latin typeface="Times New Roman" panose="02020603050405020304" pitchFamily="18" charset="0"/>
                <a:cs typeface="Times New Roman" panose="02020603050405020304" pitchFamily="18" charset="0"/>
              </a:rPr>
              <a:t>    24 </a:t>
            </a:r>
            <a:r>
              <a:rPr lang="ru-RU" sz="1100" dirty="0">
                <a:solidFill>
                  <a:schemeClr val="tx1"/>
                </a:solidFill>
                <a:latin typeface="Times New Roman" panose="02020603050405020304" pitchFamily="18" charset="0"/>
                <a:cs typeface="Times New Roman" panose="02020603050405020304" pitchFamily="18" charset="0"/>
              </a:rPr>
              <a:t>қыркүйекке, </a:t>
            </a:r>
            <a:r>
              <a:rPr lang="ru-RU" sz="1100">
                <a:solidFill>
                  <a:schemeClr val="tx1"/>
                </a:solidFill>
                <a:latin typeface="Times New Roman" panose="02020603050405020304" pitchFamily="18" charset="0"/>
                <a:cs typeface="Times New Roman" panose="02020603050405020304" pitchFamily="18" charset="0"/>
              </a:rPr>
              <a:t>түнде 25 </a:t>
            </a:r>
            <a:r>
              <a:rPr lang="ru-RU" sz="1100" dirty="0">
                <a:solidFill>
                  <a:schemeClr val="tx1"/>
                </a:solidFill>
                <a:latin typeface="Times New Roman" panose="02020603050405020304" pitchFamily="18" charset="0"/>
                <a:cs typeface="Times New Roman" panose="02020603050405020304" pitchFamily="18" charset="0"/>
              </a:rPr>
              <a:t>қыркүйекке метеорологиялық жағдайлар қала атмосферасында ластаушы заттардың </a:t>
            </a:r>
            <a:r>
              <a:rPr lang="ru-RU" sz="1100" b="1" dirty="0">
                <a:solidFill>
                  <a:schemeClr val="tx1"/>
                </a:solidFill>
                <a:latin typeface="Times New Roman" panose="02020603050405020304" pitchFamily="18" charset="0"/>
                <a:cs typeface="Times New Roman" panose="02020603050405020304" pitchFamily="18" charset="0"/>
              </a:rPr>
              <a:t>сейілуіне </a:t>
            </a:r>
            <a:r>
              <a:rPr lang="ru-RU" sz="1100" dirty="0">
                <a:solidFill>
                  <a:schemeClr val="tx1"/>
                </a:solidFill>
                <a:latin typeface="Times New Roman" panose="02020603050405020304" pitchFamily="18" charset="0"/>
                <a:cs typeface="Times New Roman" panose="02020603050405020304" pitchFamily="18" charset="0"/>
              </a:rPr>
              <a:t>ықпал етеді. </a:t>
            </a:r>
          </a:p>
          <a:p>
            <a:pPr lvl="0"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schemeClr val="tx1"/>
                </a:solidFill>
                <a:latin typeface="Times New Roman" panose="02020603050405020304" pitchFamily="18" charset="0"/>
                <a:cs typeface="Times New Roman" panose="02020603050405020304" pitchFamily="18" charset="0"/>
              </a:rPr>
              <a:t>төмен </a:t>
            </a:r>
            <a:r>
              <a:rPr lang="ru-RU" sz="1100" dirty="0">
                <a:solidFill>
                  <a:schemeClr val="tx1"/>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46FED9FA-D14E-43FD-92B3-E5760781BC35}"/>
              </a:ext>
            </a:extLst>
          </p:cNvPr>
          <p:cNvSpPr txBox="1"/>
          <p:nvPr/>
        </p:nvSpPr>
        <p:spPr>
          <a:xfrm>
            <a:off x="5068207" y="2866019"/>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Гилей В /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31150854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32391</TotalTime>
  <Words>602</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5426</cp:revision>
  <cp:lastPrinted>2023-01-16T10:13:34Z</cp:lastPrinted>
  <dcterms:created xsi:type="dcterms:W3CDTF">2018-03-27T06:03:00Z</dcterms:created>
  <dcterms:modified xsi:type="dcterms:W3CDTF">2024-09-23T05:57:05Z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