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7672665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31603750"/>
              </p:ext>
            </p:extLst>
          </p:nvPr>
        </p:nvGraphicFramePr>
        <p:xfrm>
          <a:off x="5037714" y="4594056"/>
          <a:ext cx="4667576" cy="189928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0.075</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4189</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0.838</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200</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0.5</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25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14683</TotalTime>
  <Words>545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3247</cp:revision>
  <cp:lastPrinted>2021-07-01T07:38:07Z</cp:lastPrinted>
  <dcterms:created xsi:type="dcterms:W3CDTF">2018-03-27T06:03:00Z</dcterms:created>
  <dcterms:modified xsi:type="dcterms:W3CDTF">2024-09-23T07:22:59Z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