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90"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6713808"/>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429836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smtClean="0">
                          <a:solidFill>
                            <a:srgbClr val="000000"/>
                          </a:solidFill>
                          <a:effectLst/>
                          <a:latin typeface="Calibri" panose="020F0502020204030204" pitchFamily="34" charset="0"/>
                        </a:rPr>
                        <a:t>3.675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24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жаңбыр</a:t>
            </a:r>
            <a:r>
              <a:rPr lang="kk-KZ" sz="1100" dirty="0" smtClean="0">
                <a:solidFill>
                  <a:prstClr val="black"/>
                </a:solidFill>
                <a:latin typeface="Times New Roman" pitchFamily="18" charset="0"/>
                <a:cs typeface="Times New Roman" pitchFamily="18" charset="0"/>
                <a:sym typeface="+mn-ea"/>
              </a:rPr>
              <a:t>,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 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17-19</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27-29</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29248</TotalTime>
  <Words>585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3560</cp:revision>
  <cp:lastPrinted>2021-07-01T07:38:07Z</cp:lastPrinted>
  <dcterms:created xsi:type="dcterms:W3CDTF">2018-03-27T06:03:00Z</dcterms:created>
  <dcterms:modified xsi:type="dcterms:W3CDTF">2024-09-23T07:13:58Z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