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564" y="13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8101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3-8 м/с. Температура воздуха ночью 0-2 мороза,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туман, гололед. Ветер северо-восточный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747204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20072</TotalTime>
  <Words>608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4059</cp:revision>
  <cp:lastPrinted>2021-07-01T03:56:27Z</cp:lastPrinted>
  <dcterms:created xsi:type="dcterms:W3CDTF">2018-03-27T06:03:00Z</dcterms:created>
  <dcterms:modified xsi:type="dcterms:W3CDTF">2024-09-24T08:13:55Z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