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879408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западный 7-12 м/с. Температура воздуха ночью 0-2 мороза, днем 11-13 тепла.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62217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26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34734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5640</cp:revision>
  <cp:lastPrinted>2021-11-30T05:55:24Z</cp:lastPrinted>
  <dcterms:created xsi:type="dcterms:W3CDTF">2018-03-27T06:03:00Z</dcterms:created>
  <dcterms:modified xsi:type="dcterms:W3CDTF">2024-09-24T06:11:26Z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