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7BF546-15EB-4975-8AF9-FA900A6A843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4206938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D8BEB-1103-4B3A-91AB-6740887142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DB165-2267-43BA-9D29-1DFFBDF499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E0808-CA28-4A3A-85E9-BC350B138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FFA50-EAA8-46B0-B0B8-8FB79344A5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E5067-E6C2-444D-916E-B27FB5A77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AE124-C111-4A2A-B8B5-EA56BA626B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31EA4-0FE9-4B09-A1BB-9427073D3F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2991-023D-4282-AB65-6C134162B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238F1-0DA6-40DB-9FFB-A40A601B92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C7762-9D21-4FAC-BCA3-5A535D6641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7458E-F39F-483B-A7D2-95892226A0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04F9E6-8452-4E10-BF56-113A612FCC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2525" y="123825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 конце дня дождь</a:t>
            </a:r>
            <a:r>
              <a:rPr lang="ru-RU" sz="1100" smtClean="0">
                <a:solidFill>
                  <a:schemeClr val="tx1"/>
                </a:solidFill>
              </a:rPr>
              <a:t>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3-8, при грозе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дождь, временами сильный.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880860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22091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5070</cp:revision>
  <cp:lastPrinted>2021-07-01T09:11:30Z</cp:lastPrinted>
  <dcterms:created xsi:type="dcterms:W3CDTF">2018-03-27T06:03:00Z</dcterms:created>
  <dcterms:modified xsi:type="dcterms:W3CDTF">2024-09-24T05:48:01Z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